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1" r:id="rId5"/>
    <p:sldId id="299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00"/>
    <a:srgbClr val="0F6FC6"/>
    <a:srgbClr val="BFBFBF"/>
    <a:srgbClr val="F99528"/>
    <a:srgbClr val="5B9BD5"/>
    <a:srgbClr val="99CCFF"/>
    <a:srgbClr val="FFC000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075" autoAdjust="0"/>
  </p:normalViewPr>
  <p:slideViewPr>
    <p:cSldViewPr snapToGrid="0">
      <p:cViewPr varScale="1">
        <p:scale>
          <a:sx n="58" d="100"/>
          <a:sy n="58" d="100"/>
        </p:scale>
        <p:origin x="1212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78"/>
    </p:cViewPr>
  </p:sorterViewPr>
  <p:notesViewPr>
    <p:cSldViewPr snapToGrid="0">
      <p:cViewPr varScale="1">
        <p:scale>
          <a:sx n="65" d="100"/>
          <a:sy n="65" d="100"/>
        </p:scale>
        <p:origin x="324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6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7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05" y="-2"/>
            <a:ext cx="4670332" cy="48212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45" y="559518"/>
            <a:ext cx="2169067" cy="8993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54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35577" y="6126480"/>
            <a:ext cx="11103429" cy="783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87420" y="5431013"/>
            <a:ext cx="2051586" cy="99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2017. All rights reserved. Index Engines Inc. All products mentioned are trademarked by their respective organizations.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2017. All rights reserved. Index Engines Inc. All products mentioned are trademarked by their respective organizations.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36900" y="6289679"/>
            <a:ext cx="5757754" cy="22243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1709" y="6289679"/>
            <a:ext cx="918882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6264279"/>
            <a:ext cx="1129383" cy="465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50" y="6399737"/>
            <a:ext cx="1803844" cy="1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50" y="6399737"/>
            <a:ext cx="1803844" cy="1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50" y="6399737"/>
            <a:ext cx="1803844" cy="1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50" y="6399737"/>
            <a:ext cx="1803844" cy="1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2017. All rights reserved. Index Engines Inc. All products mentioned are trademarked by their respective organizations.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66" y="6252100"/>
            <a:ext cx="1152908" cy="4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5608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465545"/>
            <a:ext cx="9601200" cy="432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9436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Copyright 2017. All rights reserved. Index Engines Inc. All products mentioned are trademarked by their respective organizations.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0289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000" b="1" dirty="0" smtClean="0">
                <a:solidFill>
                  <a:schemeClr val="accent1"/>
                </a:solidFill>
              </a:rPr>
              <a:t>Title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600" b="1" dirty="0" smtClean="0"/>
              <a:t>Subtitle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1644" y="6309052"/>
            <a:ext cx="86784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Copyright 2017. All rights reserved. Index Engines Inc. All products mentioned are trademarked by their respective organizations.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4823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1644" y="6309052"/>
            <a:ext cx="86784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Copyright 2017. All rights reserved. Index Engines Inc. All products mentioned are trademarked by their respective organizations.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675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C528826-26BD-42F9-9B0C-C767864A7EA1}" vid="{61352394-B2E0-4D29-B698-1DC9FFF86F42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3D9506A1530489416561F2C99EA1A" ma:contentTypeVersion="2" ma:contentTypeDescription="Create a new document." ma:contentTypeScope="" ma:versionID="4d9f1c65a85479fcdc01ddb2ab599e65">
  <xsd:schema xmlns:xsd="http://www.w3.org/2001/XMLSchema" xmlns:xs="http://www.w3.org/2001/XMLSchema" xmlns:p="http://schemas.microsoft.com/office/2006/metadata/properties" xmlns:ns2="15410e0a-5092-442b-8146-4b65f94bab8b" targetNamespace="http://schemas.microsoft.com/office/2006/metadata/properties" ma:root="true" ma:fieldsID="31d5720ec5f2e93e0d5a97bf609b49ea" ns2:_="">
    <xsd:import namespace="15410e0a-5092-442b-8146-4b65f94bab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10e0a-5092-442b-8146-4b65f94bab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4B74F8-CD2C-4B07-92D1-F44B18224D1E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15410e0a-5092-442b-8146-4b65f94bab8b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4FDA88-0A8F-4ABB-9A6E-502795BB7A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1679A6-C7A7-4BE4-9D11-AE993B1AF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410e0a-5092-442b-8146-4b65f94ba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Index Engines 2015 Template</Template>
  <TotalTime>0</TotalTime>
  <Words>46</Words>
  <Application>Microsoft Office PowerPoint</Application>
  <PresentationFormat>Widescreen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Diamond Grid 16x9</vt:lpstr>
      <vt:lpstr>Title Subtitle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2015-10-06T17:37:44Z</dcterms:created>
  <dcterms:modified xsi:type="dcterms:W3CDTF">2017-04-06T19:38:34Z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0x010100C313D9506A1530489416561F2C99EA1A</vt:lpwstr>
  </property>
</Properties>
</file>